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9" r:id="rId4"/>
    <p:sldId id="270" r:id="rId5"/>
    <p:sldId id="258" r:id="rId6"/>
    <p:sldId id="259" r:id="rId7"/>
    <p:sldId id="260" r:id="rId8"/>
    <p:sldId id="279" r:id="rId9"/>
    <p:sldId id="261" r:id="rId10"/>
    <p:sldId id="262" r:id="rId11"/>
    <p:sldId id="280" r:id="rId12"/>
    <p:sldId id="264" r:id="rId13"/>
    <p:sldId id="281" r:id="rId14"/>
    <p:sldId id="263" r:id="rId15"/>
    <p:sldId id="266" r:id="rId16"/>
    <p:sldId id="267" r:id="rId17"/>
    <p:sldId id="268" r:id="rId18"/>
    <p:sldId id="271" r:id="rId19"/>
    <p:sldId id="272" r:id="rId20"/>
    <p:sldId id="273" r:id="rId21"/>
    <p:sldId id="274" r:id="rId22"/>
    <p:sldId id="275" r:id="rId23"/>
    <p:sldId id="25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6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1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5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8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7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3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72BC-B6F4-4115-935D-CE7436EB4A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patients-12-document-adverse-reaction-simo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patients-11-record-vaccine-refusal-sim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sites/default/files/media/document/06Print%20IZ%20Record_FIN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sites/default/files/media/document/07Print%20Certificate%20of%20Immunization_FINAL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1%20Create%20Storage%20Unit_FINAL.pdf" TargetMode="External"/><Relationship Id="rId2" Type="http://schemas.openxmlformats.org/officeDocument/2006/relationships/hyperlink" Target="https://scdhec.gov/SIMON/storage-units-temp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dhec.gov/sites/default/files/media/document/04%20Record%20Temperature%20Readings%20%28CTM%29_FINAL.pdf" TargetMode="External"/><Relationship Id="rId4" Type="http://schemas.openxmlformats.org/officeDocument/2006/relationships/hyperlink" Target="https://www.scdhec.gov/sites/default/files/media/document/02%20Create%20Thermometer%20and%20Link%20Unit_FINAL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5%20Onhand%20Add%20New%20Inventory_FINAL.pdf" TargetMode="External"/><Relationship Id="rId2" Type="http://schemas.openxmlformats.org/officeDocument/2006/relationships/hyperlink" Target="https://www.scdhec.gov/vax-mgt-05-manual-add-new-inventor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8%20Create%20and%20Submit%20a%20Vaccine%20Return_FINAL.pdf" TargetMode="External"/><Relationship Id="rId2" Type="http://schemas.openxmlformats.org/officeDocument/2006/relationships/hyperlink" Target="https://www.scdhec.gov/vax-mgt-10-create-vaccine-return-sim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cdhec.gov/sites/default/files/media/document/09_Reconciliation_Direct_Entry_FINAL_%28003%29.pdf" TargetMode="External"/><Relationship Id="rId2" Type="http://schemas.openxmlformats.org/officeDocument/2006/relationships/hyperlink" Target="https://www.scdhec.gov/vax-mgt-17-reconciliation-sim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dhec.gov/sites/default/files/media/document/SIMON-Manual_Vaccine_Inventory_Reconciliation_Checklist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1%20Submit%20Staff%20Change%20Request_FINAL.pdf" TargetMode="External"/><Relationship Id="rId2" Type="http://schemas.openxmlformats.org/officeDocument/2006/relationships/hyperlink" Target="https://dhec.sharepoint.com/:w:/r/sites/simoninternaltrainingdevelopment/Shared%20Documents/MySCLearning%20Courses/VFC%20Enrollment%20Courses/Add%20Staff%20guide_10.01.20.docx?d=wb6f358fea5c641bd9179e4c3b17daba7&amp;csf=1&amp;web=1&amp;e=BjdbC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2%20Create%20and%20Submit%20a%20Vaccine%20Order_FINAL.pdf" TargetMode="External"/><Relationship Id="rId2" Type="http://schemas.openxmlformats.org/officeDocument/2006/relationships/hyperlink" Target="https://www.scdhec.gov/vax-mgt-01-create-and-submit-vaccine-order-simo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13%20Receive%20VTrcks%20Shipment_FINAL.pdf" TargetMode="External"/><Relationship Id="rId2" Type="http://schemas.openxmlformats.org/officeDocument/2006/relationships/hyperlink" Target="https://www.scdhec.gov/vax-mgt-04-receive-vaccine-shipment-simon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8%20Create%20and%20Submit%20a%20Vaccine%20Return_FINAL.pdf" TargetMode="External"/><Relationship Id="rId2" Type="http://schemas.openxmlformats.org/officeDocument/2006/relationships/hyperlink" Target="https://www.scdhec.gov/vax-mgt-10-create-vaccine-return-simon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mon-training.dhec.sc.gov/simon_training/Login.asp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default-01-set-user-defaults-sim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cdhec.gov/patients-02-add-new-patient-simon" TargetMode="External"/><Relationship Id="rId2" Type="http://schemas.openxmlformats.org/officeDocument/2006/relationships/hyperlink" Target="https://scdhec.gov/patients-01-search-existing-patient-sim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cdhec.gov/sites/default/files/media/document/02PatientDemographics_FINAL.pdf" TargetMode="External"/><Relationship Id="rId4" Type="http://schemas.openxmlformats.org/officeDocument/2006/relationships/hyperlink" Target="https://scdhec.gov/patients-03-patient-programs-simo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patients-05-patient-allergies-risks-events-and-notes-sim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patients-07-add-historic-doses-date-boxes-simon" TargetMode="External"/><Relationship Id="rId2" Type="http://schemas.openxmlformats.org/officeDocument/2006/relationships/hyperlink" Target="https://www.scdhec.gov/patients-06-add-historic-doses-checkboxes-sim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dhec.gov/sites/default/files/media/document/03AddHistoryFromPaperRecord_FINAL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dhec.gov/sites/default/files/media/document/05Add%20Vaccines%20Type%203_FINAL.pdf" TargetMode="External"/><Relationship Id="rId2" Type="http://schemas.openxmlformats.org/officeDocument/2006/relationships/hyperlink" Target="https://www.scdhec.gov/patients-09-add-and-administered-doses-sim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68E6-CE15-4444-B459-5B849DEB0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SIMON Training for New Clinical Users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FAB25-D5B6-4847-99A6-F63B460D7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10.30.20</a:t>
            </a:r>
          </a:p>
          <a:p>
            <a:endParaRPr lang="en-US" sz="16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D969A95-C873-4A7D-A709-ADDC1CA79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52" y="4094222"/>
            <a:ext cx="2915296" cy="1868428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F505F1B9-3A9A-4DC4-993C-57AF3D31A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1" y="5962649"/>
            <a:ext cx="1511943" cy="6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42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3AA1E-17E3-4082-BACD-9EE2EFFC0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Document Adverse Reaction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23DE3-0EF7-4DD8-9A10-55F593509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to view instructional video on documenting an Adverse Reaction to a vaccine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https://www.scdhec.gov/patients-12-document-adverse-reaction-simon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76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63765-048C-4C4C-BF8E-CFD098BA9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Documenting a Vaccine Refusal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8AA9D-342C-4645-8E1B-4FCDC32B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Documenting a Vaccine Refusal: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https://www.scdhec.gov/patients-11-record-vaccine-refusal-simon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62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A0DDD-5ADA-4AA0-9BD6-2E2F1CFE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How to Print Personal Immunization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EE99-D52C-4EB2-9C93-52ABE9346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 to open guide on how to Print a Personal Immunization Record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https://www.scdhec.gov/sites/default/files/media/document/06Print%20IZ%20Record_FINAL.pdf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9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18E0C-A4F4-4150-9A2B-6CF690371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Print a Certificate of Immunization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946A9-BB88-4B19-84F9-1F223C85A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guide on Printing a Certificate of Immunization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https://www.scdhec.gov/sites/default/files/media/document/07Print%20Certificate%20of%20Immunization_FINAL.pdf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924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7E4B-3161-4376-A4D1-3C4C9CD1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Part 2 – Vaccine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E883-AD5A-465B-9CBD-656ECDF0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Manage Assets – storage units, thermometers and temperature recording</a:t>
            </a:r>
          </a:p>
          <a:p>
            <a:r>
              <a:rPr lang="en-US" dirty="0"/>
              <a:t>Add inventory</a:t>
            </a:r>
          </a:p>
          <a:p>
            <a:r>
              <a:rPr lang="en-US" dirty="0"/>
              <a:t>Create and submit vaccine returns</a:t>
            </a:r>
          </a:p>
          <a:p>
            <a:r>
              <a:rPr lang="en-US" dirty="0"/>
              <a:t>Reconciliation Process</a:t>
            </a:r>
          </a:p>
          <a:p>
            <a:r>
              <a:rPr lang="en-US" dirty="0"/>
              <a:t>Staff contact add and changes</a:t>
            </a:r>
          </a:p>
          <a:p>
            <a:r>
              <a:rPr lang="en-US" dirty="0"/>
              <a:t>Create and Submit a Vaccine order</a:t>
            </a:r>
          </a:p>
          <a:p>
            <a:r>
              <a:rPr lang="en-US" dirty="0"/>
              <a:t>Receive </a:t>
            </a:r>
            <a:r>
              <a:rPr lang="en-US" dirty="0" err="1"/>
              <a:t>VTrcks</a:t>
            </a:r>
            <a:r>
              <a:rPr lang="en-US" dirty="0"/>
              <a:t> Shipment</a:t>
            </a:r>
          </a:p>
          <a:p>
            <a:r>
              <a:rPr lang="en-US" dirty="0"/>
              <a:t>Create and Submit Vaccine Return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19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AF6C-C8B5-4F37-A24A-5EE4B940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Manage assets – Storage Units, Thermometers and Temperature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1A1E-53B1-461C-8DDB-99D12C8A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Click the link to view instructional video on Storage Units, Thermometers, and Temperature Recording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https://scdhec.gov/SIMON/storage-units-temps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links below for guides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https://www.scdhec.gov/sites/default/files/media/document/01%20Create%20Storage%20Unit_FINAL.pdf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https://www.scdhec.gov/sites/default/files/media/document/02%20Create%20Thermometer%20and%20Link%20Unit_FINAL.pdf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https://www.scdhec.gov/sites/default/files/media/document/04%20Record%20Temperature%20Readings%20%28CTM%29_FINAL.pdf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03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B091-9720-4FCA-AC5C-98133B0FD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Adding Vaccine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042AA-9D2B-49FD-AC73-E30A85EC2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link to view instructional video for Adding Vaccine Inventory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https://www.scdhec.gov/vax-mgt-05-manual-add-new-inventory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link below to view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https://www.scdhec.gov/sites/default/files/media/document/05%20Onhand%20Add%20New%20Inventory_FINAL.pdf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68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B8C9-4E6E-4792-B2BC-4E00F0E2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Create and Submit Vaccine Returns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59964-70E0-422D-967D-9392EC397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link to view instructional video on Submitting a Vaccine Return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https://www.scdhec.gov/vax-mgt-10-create-vaccine-return-simon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 below for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https://www.scdhec.gov/sites/default/files/media/document/08%20Create%20and%20Submit%20a%20Vaccine%20Return_FINAL.pdf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36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F17D3-A941-4859-A448-A74A4C21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Inventory Reconciliation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4B04A-4B55-446C-A160-8414C195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Click the link to view the instructional video on the Inventory Reconciliation Process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https://www.scdhec.gov/vax-mgt-17-reconciliation-simon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links below for guide and checklist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https://scdhec.gov/sites/default/files/media/document/09_Reconciliation_Direct_Entry_FINAL_%28003%29.pdf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https://scdhec.gov/sites/default/files/media/document/SIMON-Manual_Vaccine_Inventory_Reconciliation_Checklist.pdf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9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D16F-62CB-494C-9963-6C69C892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Staff Contact Add and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FC95A-03A9-41B3-A5F0-2307A983D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the links below for guides to Adding and Changing Staff 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https://dhec.sharepoint.com/:w:/r/sites/simoninternaltrainingdevelopment/Shared%20Documents/MySCLearning%20Courses/VFC%20Enrollment%20Courses/Add%20Staff%20guide_10.01.20.docx?d=wb6f358fea5c641bd9179e4c3b17daba7&amp;csf=1&amp;web=1&amp;e=BjdbCV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https://www.scdhec.gov/sites/default/files/media/document/11%20Submit%20Staff%20Change%20Request_FINAL.pdf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00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76441-E334-4F24-B5DB-324B0B568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 1 – Patients and Vaccine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EB1D-2D73-4807-AB46-3DA536E9E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Logging into SIMON</a:t>
            </a:r>
          </a:p>
          <a:p>
            <a:r>
              <a:rPr lang="en-US" dirty="0"/>
              <a:t>Set User defaults</a:t>
            </a:r>
          </a:p>
          <a:p>
            <a:r>
              <a:rPr lang="en-US" dirty="0"/>
              <a:t>Patient Search and updating demographics</a:t>
            </a:r>
          </a:p>
          <a:p>
            <a:r>
              <a:rPr lang="en-US" dirty="0"/>
              <a:t>Patient Allergies, Risks, Events and Notes</a:t>
            </a:r>
          </a:p>
          <a:p>
            <a:r>
              <a:rPr lang="en-US" dirty="0"/>
              <a:t>Adding Historic Doses</a:t>
            </a:r>
          </a:p>
          <a:p>
            <a:r>
              <a:rPr lang="en-US" dirty="0"/>
              <a:t>Add and Administer Doses</a:t>
            </a:r>
          </a:p>
          <a:p>
            <a:r>
              <a:rPr lang="en-US" dirty="0"/>
              <a:t>Document Adverse Reaction</a:t>
            </a:r>
          </a:p>
          <a:p>
            <a:r>
              <a:rPr lang="en-US" dirty="0"/>
              <a:t>Document a Vaccine Refusal</a:t>
            </a:r>
          </a:p>
          <a:p>
            <a:r>
              <a:rPr lang="en-US" dirty="0"/>
              <a:t>How to Print Personal Immunization Record</a:t>
            </a:r>
          </a:p>
          <a:p>
            <a:r>
              <a:rPr lang="en-US" dirty="0"/>
              <a:t>How to Print a Certificate of Immunization</a:t>
            </a:r>
          </a:p>
          <a:p>
            <a:r>
              <a:rPr lang="en-US" dirty="0"/>
              <a:t>SIMON Help Request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4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779F5-ED49-4629-88A2-2FDC66D5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Create and Submit a Vaccine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5C3BE-5ACD-4978-AE10-912234767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for Creating and submitting a Vaccine Order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https://www.scdhec.gov/vax-mgt-01-create-and-submit-vaccine-order-simon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https://www.scdhec.gov/sites/default/files/media/document/12%20Create%20and%20Submit%20a%20Vaccine%20Order_FINAL.pdf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13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6DFC-712D-4CAD-A2F1-09281712A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Receive a </a:t>
            </a:r>
            <a:r>
              <a:rPr lang="en-US" b="1" dirty="0" err="1"/>
              <a:t>VTrcks</a:t>
            </a:r>
            <a:r>
              <a:rPr lang="en-US" b="1" dirty="0"/>
              <a:t> Shipment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01654-2C4C-48E3-958E-53CA109C3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for Receiving a </a:t>
            </a:r>
            <a:r>
              <a:rPr lang="en-US" dirty="0" err="1"/>
              <a:t>VTrcks</a:t>
            </a:r>
            <a:r>
              <a:rPr lang="en-US" dirty="0"/>
              <a:t> Shipment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https://www.scdhec.gov/vax-mgt-04-receive-vaccine-shipment-simon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https://www.scdhec.gov/sites/default/files/media/document/13%20Receive%20VTrcks%20Shipment_FINAL.pdf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07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C27F-26A1-4179-990E-58315F42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and Submit a Vaccine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B63D0-A3DC-47A3-AC59-B4D73F1FC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on the link to view the instructional video on Creating and Submitting a Vaccine Return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https://www.scdhec.gov/vax-mgt-10-create-vaccine-return-simon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for the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https://www.scdhec.gov/sites/default/files/media/document/08%20Create%20and%20Submit%20a%20Vaccine%20Return_FINAL.pdf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61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C39AD-C9F3-4F33-8C96-314DA646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7525"/>
          </a:xfrm>
        </p:spPr>
        <p:txBody>
          <a:bodyPr/>
          <a:lstStyle/>
          <a:p>
            <a:pPr algn="ctr"/>
            <a:r>
              <a:rPr lang="en-US" b="1" dirty="0"/>
              <a:t>Logging into SIMON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AD78F-B5D4-4D3C-A226-CBDE626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3100"/>
            <a:ext cx="10515600" cy="4233863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en-US" dirty="0"/>
              <a:t>You may better prepare yourself for using SIMON by going to the SIMON Training website and practicing what you just saw in the videos.​</a:t>
            </a:r>
          </a:p>
          <a:p>
            <a:pPr marL="0" indent="0" algn="ctr" fontAlgn="base">
              <a:buNone/>
            </a:pPr>
            <a:r>
              <a:rPr lang="en-US" dirty="0"/>
              <a:t> </a:t>
            </a:r>
            <a:r>
              <a:rPr lang="en-US" u="sng" dirty="0">
                <a:hlinkClick r:id="rId2"/>
              </a:rPr>
              <a:t>https://simon-training.dhec.sc.gov/simon_training/Login.aspx</a:t>
            </a:r>
            <a:r>
              <a:rPr lang="en-US" dirty="0"/>
              <a:t>​</a:t>
            </a:r>
          </a:p>
          <a:p>
            <a:pPr marL="0" indent="0" algn="ctr" fontAlgn="base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29DAF5-6650-47D5-BA2D-075D5C3E3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485" y="3429000"/>
            <a:ext cx="4302780" cy="326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984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2A071-E894-44C8-A594-9485EC39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SIMON Helpdesk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C3D18-D60E-415D-82D8-EC8970602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To submit a Help Request for issues with SIMON go to the SIMON website at </a:t>
            </a:r>
            <a:r>
              <a:rPr lang="en-US" dirty="0">
                <a:hlinkClick r:id="rId2"/>
              </a:rPr>
              <a:t>www.scdhec.gov/SIMON</a:t>
            </a:r>
            <a:r>
              <a:rPr lang="en-US" dirty="0"/>
              <a:t> and click on the </a:t>
            </a:r>
          </a:p>
          <a:p>
            <a:pPr marL="0" indent="0" algn="ctr">
              <a:buNone/>
            </a:pPr>
            <a:r>
              <a:rPr lang="en-US" dirty="0"/>
              <a:t>SIMON Helpdesk button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AE996-4BE8-4195-8574-896E4200A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229" y="3296308"/>
            <a:ext cx="7239541" cy="288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2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CFC0-75B6-47BE-8B35-4BFF48E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Logging into SIMON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5BF01-A22E-4583-952E-23A9A211BD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1. Go to the SIMON website </a:t>
            </a:r>
            <a:r>
              <a:rPr lang="en-US" dirty="0">
                <a:hlinkClick r:id="rId2"/>
              </a:rPr>
              <a:t>www.scdhec.gov/SIMON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Click the Access SIMON button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8B56B-249D-4879-8F8A-46A77A4C4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Log in with username and password you have been sent via encrypted email.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A7C657-9AA8-4A22-B328-114405B82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855" y="3551068"/>
            <a:ext cx="4689221" cy="18236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C25879-85A3-49BC-913E-18B45F55E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975" y="3120445"/>
            <a:ext cx="3822999" cy="30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1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0243-87A5-4657-8365-511B8E53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0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If you are a new user and need to request a SIMON account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1C8C-FFDA-4AFE-AC3C-10FF95FEF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Follow the previous steps and click Request User Account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4750C3-2E46-4F62-9CE3-886BA28E7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5" y="2477203"/>
            <a:ext cx="4526548" cy="361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4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3C4B2-AB2F-4A76-BE23-95B73A78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User Defaults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D1BE-BC78-4E5B-A6AA-7FF294A3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User Defaults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https://www.scdhec.gov/default-01-set-user-defaults-simon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4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86278-0D49-40C3-AE8B-CAA4E7D2A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Patient Search and Updating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02613-4385-4E2D-849C-F32AB8162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links to view the instructional videos on Patient Search and Updating demographics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https://scdhec.gov/patients-01-search-existing-patient-simon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https://scdhec.gov/patients-02-add-new-patient-simon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https://scdhec.gov/patients-03-patient-programs-simon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Link to guide</a:t>
            </a:r>
          </a:p>
          <a:p>
            <a:pPr marL="0" indent="0" algn="ctr">
              <a:buNone/>
            </a:pPr>
            <a:r>
              <a:rPr lang="en-US" dirty="0">
                <a:hlinkClick r:id="rId5"/>
              </a:rPr>
              <a:t>https://www.scdhec.gov/sites/default/files/media/document/02PatientDemographics_FINAL.pdf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1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91C7-4241-4663-B611-5EF8BE44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Documenting Patient Allergies, Risks, Events and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6B71A-C35E-4B32-B594-93820A40F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Documenting Patient Allergies, Risks, Events and Notes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https://www.scdhec.gov/patients-05-patient-allergies-risks-events-and-notes-simon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4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B474-0AD5-498A-AD68-323118E79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Add Historic Doses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1DA34-8351-47FE-A158-BA75E3BC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Click the links to view the instructional videos on Adding Historic Doses: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https://www.scdhec.gov/patients-06-add-historic-doses-checkboxes-simon</a:t>
            </a: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https://www.scdhec.gov/patients-07-add-historic-doses-date-boxes-simon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Link to Guide</a:t>
            </a:r>
          </a:p>
          <a:p>
            <a:pPr marL="0" indent="0" algn="ctr">
              <a:buNone/>
            </a:pPr>
            <a:r>
              <a:rPr lang="en-US" dirty="0">
                <a:hlinkClick r:id="rId4"/>
              </a:rPr>
              <a:t>https://www.scdhec.gov/sites/default/files/media/document/03AddHistoryFromPaperRecord_FINAL.pdf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178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6610-DE6F-4C2E-AB9B-5C6ADA2E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Adding and Administering Vaccinations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6FAF-F98F-45F9-B326-63C9FA0CF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Adding and Administering Vaccinations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https://www.scdhec.gov/patients-09-add-and-administered-doses-simon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Link to Guide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https://www.scdhec.gov/sites/default/files/media/document/05Add%20Vaccines%20Type%203_FINAL.pdf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2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1289</Words>
  <Application>Microsoft Office PowerPoint</Application>
  <PresentationFormat>Widescreen</PresentationFormat>
  <Paragraphs>142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SIMON Training for New Clinical Users</vt:lpstr>
      <vt:lpstr>Part 1 – Patients and Vaccine Administration</vt:lpstr>
      <vt:lpstr>Logging into SIMON Production</vt:lpstr>
      <vt:lpstr>If you are a new user and need to request a SIMON account </vt:lpstr>
      <vt:lpstr>User Defaults </vt:lpstr>
      <vt:lpstr>Patient Search and Updating Demographics</vt:lpstr>
      <vt:lpstr>Documenting Patient Allergies, Risks, Events and Notes</vt:lpstr>
      <vt:lpstr>Add Historic Doses</vt:lpstr>
      <vt:lpstr>Adding and Administering Vaccinations</vt:lpstr>
      <vt:lpstr>Document Adverse Reaction</vt:lpstr>
      <vt:lpstr>Documenting a Vaccine Refusal</vt:lpstr>
      <vt:lpstr>How to Print Personal Immunization Record</vt:lpstr>
      <vt:lpstr>How to Print a Certificate of Immunization</vt:lpstr>
      <vt:lpstr>Part 2 – Vaccine Management</vt:lpstr>
      <vt:lpstr>Manage assets – Storage Units, Thermometers and Temperature Recording</vt:lpstr>
      <vt:lpstr>Adding Vaccine Inventory</vt:lpstr>
      <vt:lpstr>Create and Submit Vaccine Returns</vt:lpstr>
      <vt:lpstr>Inventory Reconciliation Process</vt:lpstr>
      <vt:lpstr>Staff Contact Add and Change</vt:lpstr>
      <vt:lpstr>Create and Submit a Vaccine Order</vt:lpstr>
      <vt:lpstr>Receive a VTrcks Shipment</vt:lpstr>
      <vt:lpstr>Create and Submit a Vaccine Return</vt:lpstr>
      <vt:lpstr>Logging into SIMON Training </vt:lpstr>
      <vt:lpstr>SIMON Helpdesk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 Training for the MOA Staff</dc:title>
  <dc:creator>Coleman, Linda M.</dc:creator>
  <cp:lastModifiedBy>Coleman, Linda M.</cp:lastModifiedBy>
  <cp:revision>19</cp:revision>
  <dcterms:created xsi:type="dcterms:W3CDTF">2020-10-16T12:37:05Z</dcterms:created>
  <dcterms:modified xsi:type="dcterms:W3CDTF">2020-11-04T13:55:12Z</dcterms:modified>
</cp:coreProperties>
</file>