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70" r:id="rId4"/>
    <p:sldId id="258" r:id="rId5"/>
    <p:sldId id="257" r:id="rId6"/>
    <p:sldId id="279" r:id="rId7"/>
    <p:sldId id="281" r:id="rId8"/>
    <p:sldId id="282" r:id="rId9"/>
    <p:sldId id="280" r:id="rId10"/>
    <p:sldId id="283" r:id="rId11"/>
    <p:sldId id="284" r:id="rId12"/>
    <p:sldId id="276" r:id="rId13"/>
    <p:sldId id="277" r:id="rId14"/>
    <p:sldId id="285" r:id="rId15"/>
    <p:sldId id="278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2BC-B6F4-4115-935D-CE7436EB4A96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AFA1-68AC-428B-AF99-3AC54EB7D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062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2BC-B6F4-4115-935D-CE7436EB4A96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AFA1-68AC-428B-AF99-3AC54EB7D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817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2BC-B6F4-4115-935D-CE7436EB4A96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AFA1-68AC-428B-AF99-3AC54EB7D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534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2BC-B6F4-4115-935D-CE7436EB4A96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AFA1-68AC-428B-AF99-3AC54EB7D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255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2BC-B6F4-4115-935D-CE7436EB4A96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AFA1-68AC-428B-AF99-3AC54EB7D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38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2BC-B6F4-4115-935D-CE7436EB4A96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AFA1-68AC-428B-AF99-3AC54EB7D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984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2BC-B6F4-4115-935D-CE7436EB4A96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AFA1-68AC-428B-AF99-3AC54EB7D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677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2BC-B6F4-4115-935D-CE7436EB4A96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AFA1-68AC-428B-AF99-3AC54EB7D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477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2BC-B6F4-4115-935D-CE7436EB4A96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AFA1-68AC-428B-AF99-3AC54EB7D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932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2BC-B6F4-4115-935D-CE7436EB4A96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AFA1-68AC-428B-AF99-3AC54EB7D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01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472BC-B6F4-4115-935D-CE7436EB4A96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5AFA1-68AC-428B-AF99-3AC54EB7D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177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472BC-B6F4-4115-935D-CE7436EB4A96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5AFA1-68AC-428B-AF99-3AC54EB7D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273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scdhec.gov/SIMON/provider-clinic-agreement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scdhec.gov/SIMON/resubmit-rejected-enrollment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scdhec.gov/sites/default/files/media/document/Final__SCREVMP_9.2020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c.gov/vaccines/ed/youcalltheshots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scdhec.gov/sites/default/files/media/document/2020-2021-VFC-Provider-Handbook-9.14.2020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scdhec.gov/SIMO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scdhec.gov/SIMON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dhec.gov/default-01-set-user-defaults-simo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simon-training.dhec.sc.gov/simon_training/Login.asp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dhec.gov/SIMON/enrollments-overvew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scdhec.gov/SIMON/storage-units-temp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scdhec.gov/sites/default/files/media/document/VFC-Coord-roles-responsibilities_8.20.pdf" TargetMode="External"/><Relationship Id="rId2" Type="http://schemas.openxmlformats.org/officeDocument/2006/relationships/hyperlink" Target="https://scdhec.gov/SIMON/checklist-reviewing-staf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scdhec.gov/provider-clinic-profil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C68E6-CE15-4444-B459-5B849DEB0F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SIMON VFC Enrollment Training for the New User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BFAB25-D5B6-4847-99A6-F63B460D7F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600" dirty="0"/>
              <a:t>11.05.20</a:t>
            </a:r>
          </a:p>
          <a:p>
            <a:endParaRPr lang="en-US" sz="1600" dirty="0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9D969A95-C873-4A7D-A709-ADDC1CA79E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8352" y="4094222"/>
            <a:ext cx="2915296" cy="1868428"/>
          </a:xfrm>
          <a:prstGeom prst="rect">
            <a:avLst/>
          </a:prstGeom>
        </p:spPr>
      </p:pic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F505F1B9-3A9A-4DC4-993C-57AF3D31A7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5731" y="5962649"/>
            <a:ext cx="1511943" cy="66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9442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AA34F-D458-4F13-AE1D-6D4487296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Provider Clinic Agreement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B58D05-7BBF-4322-9589-085FBDC02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Click on the link below to view the video on the VFC Provider Clinic Agreement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https://scdhec.gov/SIMON/provider-clinic-agreement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409107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5B6D5-9C2E-426B-81EF-A71BDD53E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Resubmitting a Rejected VFC Enrollment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D76569-AC8B-4B96-B541-7A9C20854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Click on the link below to view the video on How to Resubmit a Rejected VFC Enrollment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https://scdhec.gov/SIMON/resubmit-rejected-enrollment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858099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EDB96-DB8D-48F8-A866-8215E544A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800" b="1" dirty="0"/>
              <a:t>All VFC Providers must complete the South Carolina Routine and Emergency Vaccine Management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08C55-8362-472A-A005-2A70854750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Click the link below to access the SC Routine &amp; Emergency Vaccine Management Plan Worksheet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https://scdhec.gov/sites/default/files/media/document/Final__SCREVMP_9.2020.pdf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0945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D2754-93FB-4FBA-B8FA-79E0F0B45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CDC Training - You Call the Shots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3AEC94-423F-423C-9349-57C33FDD41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Primary and Back-up VFC Coordinators must complete two CDC You Call the Shots training modules annually: Vaccine Storage and Handling and Vaccines for Children.</a:t>
            </a:r>
          </a:p>
          <a:p>
            <a:pPr marL="0" indent="0">
              <a:buNone/>
            </a:pPr>
            <a:r>
              <a:rPr lang="en-US" dirty="0"/>
              <a:t>It is strongly recommended that the Provider Agreement Signatory also complete these trainings.</a:t>
            </a:r>
          </a:p>
          <a:p>
            <a:pPr marL="0" indent="0">
              <a:buNone/>
            </a:pPr>
            <a:r>
              <a:rPr lang="en-US" dirty="0"/>
              <a:t>A Certificate of Completion must be uploaded into SIMON as proof the annual training has been completed. </a:t>
            </a:r>
          </a:p>
          <a:p>
            <a:pPr marL="0" indent="0">
              <a:buNone/>
            </a:pPr>
            <a:r>
              <a:rPr lang="en-US" dirty="0"/>
              <a:t>The modules can be accessed at: </a:t>
            </a:r>
            <a:r>
              <a:rPr lang="en-US" dirty="0">
                <a:hlinkClick r:id="rId2"/>
              </a:rPr>
              <a:t>https://www.cdc.gov/vaccines/ed/youcalltheshots.html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1046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5270A-5CAF-43A9-91B5-98558C2AB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20-21 VFC Provider Handbook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74A65A-5EA4-4ACB-94B5-62BC53D8E8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Click on the link below to access the 20-21  VFC Provider Handbook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https://scdhec.gov/sites/default/files/media/document/2020-2021-VFC-Provider-Handbook-9.14.2020.pdf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314725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2A071-E894-44C8-A594-9485EC398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SIMON Helpdesk Request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C3D18-D60E-415D-82D8-EC89706028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To submit a Help Request for issues with SIMON go to the SIMON website at </a:t>
            </a:r>
            <a:r>
              <a:rPr lang="en-US" dirty="0">
                <a:hlinkClick r:id="rId2"/>
              </a:rPr>
              <a:t>www.scdhec.gov/SIMON</a:t>
            </a:r>
            <a:r>
              <a:rPr lang="en-US" dirty="0"/>
              <a:t> and click on the </a:t>
            </a:r>
          </a:p>
          <a:p>
            <a:pPr marL="0" indent="0" algn="ctr">
              <a:buNone/>
            </a:pPr>
            <a:r>
              <a:rPr lang="en-US" dirty="0"/>
              <a:t>SIMON Helpdesk button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4AE996-4BE8-4195-8574-896E4200AF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6229" y="3296308"/>
            <a:ext cx="7239541" cy="2880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329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0CFC0-75B6-47BE-8B35-4BFF48ED1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Logging into SIMON Production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65BF01-A22E-4583-952E-23A9A211BDA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1. Go to the SIMON website </a:t>
            </a:r>
            <a:r>
              <a:rPr lang="en-US" dirty="0">
                <a:hlinkClick r:id="rId2"/>
              </a:rPr>
              <a:t>www.scdhec.gov/SIMON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Click the Access SIMON button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08B56B-249D-4879-8F8A-46A77A4C49C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2. Log in with username and password you have been sent via encrypted email.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FA7C657-9AA8-4A22-B328-114405B829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5855" y="3551068"/>
            <a:ext cx="4689221" cy="182365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5C25879-85A3-49BC-913E-18B45F55E8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83975" y="3120445"/>
            <a:ext cx="3822999" cy="3056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610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F0243-87A5-4657-8365-511B8E535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5025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If you are a new user and need to request a SIMON account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541C8C-FFDA-4AFE-AC3C-10FF95FEFB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Follow the previous steps and click Request User Account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A4750C3-2E46-4F62-9CE3-886BA28E76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5225" y="2477203"/>
            <a:ext cx="4526548" cy="3619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140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3C4B2-AB2F-4A76-BE23-95B73A782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User Defaults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DD1BE-BC78-4E5B-A6AA-7FF294A363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Click the link to view the instructional video on User Defaults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https://www.scdhec.gov/default-01-set-user-defaults-simon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840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C39AD-C9F3-4F33-8C96-314DA646F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787525"/>
          </a:xfrm>
        </p:spPr>
        <p:txBody>
          <a:bodyPr/>
          <a:lstStyle/>
          <a:p>
            <a:pPr algn="ctr"/>
            <a:r>
              <a:rPr lang="en-US" b="1" dirty="0"/>
              <a:t>Logging into SIMON Training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AD78F-B5D4-4D3C-A226-CBDE62655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3100"/>
            <a:ext cx="10515600" cy="4233863"/>
          </a:xfrm>
        </p:spPr>
        <p:txBody>
          <a:bodyPr/>
          <a:lstStyle/>
          <a:p>
            <a:pPr marL="0" indent="0" algn="ctr" fontAlgn="base">
              <a:buNone/>
            </a:pPr>
            <a:r>
              <a:rPr lang="en-US" dirty="0"/>
              <a:t>You may better prepare yourself for using SIMON by going to the SIMON Training website and practicing what you just saw in the videos.​</a:t>
            </a:r>
          </a:p>
          <a:p>
            <a:pPr marL="0" indent="0" algn="ctr" fontAlgn="base">
              <a:buNone/>
            </a:pPr>
            <a:r>
              <a:rPr lang="en-US" dirty="0"/>
              <a:t> </a:t>
            </a:r>
            <a:r>
              <a:rPr lang="en-US" u="sng" dirty="0">
                <a:hlinkClick r:id="rId2"/>
              </a:rPr>
              <a:t>https://simon-training.dhec.sc.gov/simon_training/Login.aspx</a:t>
            </a:r>
            <a:r>
              <a:rPr lang="en-US" dirty="0"/>
              <a:t>​</a:t>
            </a:r>
          </a:p>
          <a:p>
            <a:pPr marL="0" indent="0" algn="ctr" fontAlgn="base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129DAF5-6650-47D5-BA2D-075D5C3E33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3485" y="3429000"/>
            <a:ext cx="4302780" cy="3262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984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6FA9B-2576-4F38-B683-AC4136BEF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VFC Enrollment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71EB5-9500-47F4-A5A6-77BAB22AE8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Click the link below to access the instructional VFE Enrollment Overview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https://www.scdhec.gov/SIMON/enrollments-overvew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215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6CE0A-FB0F-4D1A-B5CE-C607E2535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Storage Units and Temperature Logging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B6CE47-C9ED-4F31-BADC-E8D3EADC45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Click the link below to view the instructional video on entering Storage Units and Temperature Logging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https://scdhec.gov/SIMON/storage-units-temps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932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1B7FC-0A8D-4CAD-A2A8-E6A3FAF1F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Enrollment Checklist and Staff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3AFDE6-5FD6-4AE4-90FC-D5B6B5DDB5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Click on the link below to view the instructional video on the VFC Enrollment Checklist and Staff Review</a:t>
            </a:r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https://scdhec.gov/SIMON/checklist-reviewing-staff</a:t>
            </a:r>
            <a:r>
              <a:rPr lang="en-US" dirty="0"/>
              <a:t>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Click on link for VFC Coordinator Roles and Responsibilities</a:t>
            </a:r>
          </a:p>
          <a:p>
            <a:pPr marL="0" indent="0" algn="ctr">
              <a:buNone/>
            </a:pPr>
            <a:r>
              <a:rPr lang="en-US" dirty="0">
                <a:hlinkClick r:id="rId3"/>
              </a:rPr>
              <a:t>https://scdhec.gov/sites/default/files/media/document/VFC-Coord-roles-responsibilities_8.20.pdf</a:t>
            </a:r>
            <a:r>
              <a:rPr lang="en-US" dirty="0"/>
              <a:t> 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171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55A27-EA13-4A70-AD5C-2C0A6D5E6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Provider Clinic Profile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0DE5E-19BA-4A87-9344-CEFEAAE186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Click on the link below to view the instructional video on the Provider Clinic Profile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https://scdhec.gov/provider-clinic-profile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80423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</TotalTime>
  <Words>548</Words>
  <Application>Microsoft Office PowerPoint</Application>
  <PresentationFormat>Widescreen</PresentationFormat>
  <Paragraphs>73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SIMON VFC Enrollment Training for the New User</vt:lpstr>
      <vt:lpstr>Logging into SIMON Production</vt:lpstr>
      <vt:lpstr>If you are a new user and need to request a SIMON account </vt:lpstr>
      <vt:lpstr>User Defaults </vt:lpstr>
      <vt:lpstr>Logging into SIMON Training </vt:lpstr>
      <vt:lpstr>VFC Enrollment Overview</vt:lpstr>
      <vt:lpstr>Storage Units and Temperature Logging</vt:lpstr>
      <vt:lpstr>Enrollment Checklist and Staff Review</vt:lpstr>
      <vt:lpstr>Provider Clinic Profile</vt:lpstr>
      <vt:lpstr>Provider Clinic Agreement</vt:lpstr>
      <vt:lpstr>Resubmitting a Rejected VFC Enrollment</vt:lpstr>
      <vt:lpstr>All VFC Providers must complete the South Carolina Routine and Emergency Vaccine Management Plan</vt:lpstr>
      <vt:lpstr>CDC Training - You Call the Shots</vt:lpstr>
      <vt:lpstr>20-21 VFC Provider Handbook</vt:lpstr>
      <vt:lpstr>SIMON Helpdesk Request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SIMON Training for the MOA Staff</dc:title>
  <dc:creator>Coleman, Linda M.</dc:creator>
  <cp:lastModifiedBy>Coleman, Linda M.</cp:lastModifiedBy>
  <cp:revision>24</cp:revision>
  <dcterms:created xsi:type="dcterms:W3CDTF">2020-10-16T12:37:05Z</dcterms:created>
  <dcterms:modified xsi:type="dcterms:W3CDTF">2020-11-05T14:16:05Z</dcterms:modified>
</cp:coreProperties>
</file>